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21442363" cy="15360650"/>
  <p:notesSz cx="6858000" cy="9144000"/>
  <p:defaultTextStyle>
    <a:defPPr>
      <a:defRPr lang="en-US"/>
    </a:defPPr>
    <a:lvl1pPr marL="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1pPr>
    <a:lvl2pPr marL="883226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2pPr>
    <a:lvl3pPr marL="176645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3pPr>
    <a:lvl4pPr marL="264967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4pPr>
    <a:lvl5pPr marL="3532904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5pPr>
    <a:lvl6pPr marL="441613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6pPr>
    <a:lvl7pPr marL="5299355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7pPr>
    <a:lvl8pPr marL="618258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8pPr>
    <a:lvl9pPr marL="706580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329"/>
    <a:srgbClr val="33CC33"/>
    <a:srgbClr val="0088B8"/>
    <a:srgbClr val="FF6600"/>
    <a:srgbClr val="FF0000"/>
    <a:srgbClr val="54D454"/>
    <a:srgbClr val="66FF33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10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6"/>
            </a:lvl1pPr>
            <a:lvl2pPr marL="1024037" indent="0" algn="ctr">
              <a:buNone/>
              <a:defRPr sz="4480"/>
            </a:lvl2pPr>
            <a:lvl3pPr marL="2048073" indent="0" algn="ctr">
              <a:buNone/>
              <a:defRPr sz="4032"/>
            </a:lvl3pPr>
            <a:lvl4pPr marL="3072110" indent="0" algn="ctr">
              <a:buNone/>
              <a:defRPr sz="3584"/>
            </a:lvl4pPr>
            <a:lvl5pPr marL="4096146" indent="0" algn="ctr">
              <a:buNone/>
              <a:defRPr sz="3584"/>
            </a:lvl5pPr>
            <a:lvl6pPr marL="5120183" indent="0" algn="ctr">
              <a:buNone/>
              <a:defRPr sz="3584"/>
            </a:lvl6pPr>
            <a:lvl7pPr marL="6144219" indent="0" algn="ctr">
              <a:buNone/>
              <a:defRPr sz="3584"/>
            </a:lvl7pPr>
            <a:lvl8pPr marL="7168256" indent="0" algn="ctr">
              <a:buNone/>
              <a:defRPr sz="3584"/>
            </a:lvl8pPr>
            <a:lvl9pPr marL="8192292" indent="0" algn="ctr">
              <a:buNone/>
              <a:defRPr sz="358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8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4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6">
                <a:solidFill>
                  <a:schemeClr val="tx1"/>
                </a:solidFill>
              </a:defRPr>
            </a:lvl1pPr>
            <a:lvl2pPr marL="1024037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8073" indent="0">
              <a:buNone/>
              <a:defRPr sz="4032">
                <a:solidFill>
                  <a:schemeClr val="tx1">
                    <a:tint val="75000"/>
                  </a:schemeClr>
                </a:solidFill>
              </a:defRPr>
            </a:lvl3pPr>
            <a:lvl4pPr marL="3072110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4pPr>
            <a:lvl5pPr marL="409614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5pPr>
            <a:lvl6pPr marL="5120183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6pPr>
            <a:lvl7pPr marL="6144219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7pPr>
            <a:lvl8pPr marL="716825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8pPr>
            <a:lvl9pPr marL="8192292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42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2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7"/>
            </a:lvl1pPr>
            <a:lvl2pPr>
              <a:defRPr sz="6271"/>
            </a:lvl2pPr>
            <a:lvl3pPr>
              <a:defRPr sz="5376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6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7"/>
            </a:lvl1pPr>
            <a:lvl2pPr marL="1024037" indent="0">
              <a:buNone/>
              <a:defRPr sz="6271"/>
            </a:lvl2pPr>
            <a:lvl3pPr marL="2048073" indent="0">
              <a:buNone/>
              <a:defRPr sz="5376"/>
            </a:lvl3pPr>
            <a:lvl4pPr marL="3072110" indent="0">
              <a:buNone/>
              <a:defRPr sz="4480"/>
            </a:lvl4pPr>
            <a:lvl5pPr marL="4096146" indent="0">
              <a:buNone/>
              <a:defRPr sz="4480"/>
            </a:lvl5pPr>
            <a:lvl6pPr marL="5120183" indent="0">
              <a:buNone/>
              <a:defRPr sz="4480"/>
            </a:lvl6pPr>
            <a:lvl7pPr marL="6144219" indent="0">
              <a:buNone/>
              <a:defRPr sz="4480"/>
            </a:lvl7pPr>
            <a:lvl8pPr marL="7168256" indent="0">
              <a:buNone/>
              <a:defRPr sz="4480"/>
            </a:lvl8pPr>
            <a:lvl9pPr marL="8192292" indent="0">
              <a:buNone/>
              <a:defRPr sz="44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8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0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48073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2018" indent="-512018" algn="l" defTabSz="2048073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1" kern="1200">
          <a:solidFill>
            <a:schemeClr val="tx1"/>
          </a:solidFill>
          <a:latin typeface="+mn-lt"/>
          <a:ea typeface="+mn-ea"/>
          <a:cs typeface="+mn-cs"/>
        </a:defRPr>
      </a:lvl1pPr>
      <a:lvl2pPr marL="153605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2pPr>
      <a:lvl3pPr marL="256009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412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60816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63220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65623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680274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70431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1024037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2pPr>
      <a:lvl3pPr marL="204807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3pPr>
      <a:lvl4pPr marL="307211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09614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12018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144219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16825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192292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280" y="9291554"/>
            <a:ext cx="12543855" cy="5511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900" y="1852258"/>
            <a:ext cx="12142584" cy="56520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7448229" y="5718559"/>
            <a:ext cx="1387506" cy="162404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7138709" y="6911808"/>
            <a:ext cx="2208869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AUX2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0057232" y="212455"/>
            <a:ext cx="3100520" cy="1762598"/>
            <a:chOff x="10230224" y="592032"/>
            <a:chExt cx="3100520" cy="1762598"/>
          </a:xfrm>
        </p:grpSpPr>
        <p:sp>
          <p:nvSpPr>
            <p:cNvPr id="26" name="TextBox 25"/>
            <p:cNvSpPr txBox="1"/>
            <p:nvPr/>
          </p:nvSpPr>
          <p:spPr>
            <a:xfrm rot="18889397">
              <a:off x="9977661" y="1288665"/>
              <a:ext cx="176259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 smtClean="0"/>
                <a:t>Main Board</a:t>
              </a:r>
              <a:endParaRPr lang="en-US" sz="2400" b="1" dirty="0"/>
            </a:p>
          </p:txBody>
        </p:sp>
        <p:sp>
          <p:nvSpPr>
            <p:cNvPr id="32" name="Parallelogram 31"/>
            <p:cNvSpPr/>
            <p:nvPr/>
          </p:nvSpPr>
          <p:spPr>
            <a:xfrm rot="8131823" flipV="1">
              <a:off x="10230224" y="1483131"/>
              <a:ext cx="1954162" cy="268062"/>
            </a:xfrm>
            <a:prstGeom prst="parallelogram">
              <a:avLst>
                <a:gd name="adj" fmla="val 101393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15V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3" name="Parallelogram 32"/>
            <p:cNvSpPr/>
            <p:nvPr/>
          </p:nvSpPr>
          <p:spPr>
            <a:xfrm rot="8131823" flipV="1">
              <a:off x="10614829" y="1481906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rgbClr val="008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PA3 / RX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 rot="8131823" flipV="1">
              <a:off x="10991151" y="1480924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PA2 / TX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 rot="8131823" flipV="1">
              <a:off x="11373433" y="1480625"/>
              <a:ext cx="1957311" cy="268062"/>
            </a:xfrm>
            <a:prstGeom prst="parallelogram">
              <a:avLst>
                <a:gd name="adj" fmla="val 10139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 rot="18920953">
            <a:off x="7469784" y="7977161"/>
            <a:ext cx="1548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LED Boards</a:t>
            </a:r>
            <a:endParaRPr lang="en-US" sz="2400" b="1" dirty="0"/>
          </a:p>
        </p:txBody>
      </p:sp>
      <p:sp>
        <p:nvSpPr>
          <p:cNvPr id="39" name="Parallelogram 38"/>
          <p:cNvSpPr/>
          <p:nvPr/>
        </p:nvSpPr>
        <p:spPr>
          <a:xfrm rot="8131823" flipV="1">
            <a:off x="7692115" y="7989568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0" name="Parallelogram 39"/>
          <p:cNvSpPr/>
          <p:nvPr/>
        </p:nvSpPr>
        <p:spPr>
          <a:xfrm rot="8131823" flipV="1">
            <a:off x="8076653" y="7988370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PB4 / LED5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1" name="Parallelogram 40"/>
          <p:cNvSpPr/>
          <p:nvPr/>
        </p:nvSpPr>
        <p:spPr>
          <a:xfrm rot="8131823" flipV="1">
            <a:off x="8452975" y="7987388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PB5 / LED4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Parallelogram 42"/>
          <p:cNvSpPr/>
          <p:nvPr/>
        </p:nvSpPr>
        <p:spPr>
          <a:xfrm rot="8131823" flipV="1">
            <a:off x="9044699" y="7987606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4" name="Parallelogram 43"/>
          <p:cNvSpPr/>
          <p:nvPr/>
        </p:nvSpPr>
        <p:spPr>
          <a:xfrm rot="8131823" flipV="1">
            <a:off x="9429237" y="7986408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PB8 / LED3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5" name="Parallelogram 44"/>
          <p:cNvSpPr/>
          <p:nvPr/>
        </p:nvSpPr>
        <p:spPr>
          <a:xfrm rot="8131823" flipV="1">
            <a:off x="9805559" y="7985426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PB9 / LED2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6" name="Parallelogram 45"/>
          <p:cNvSpPr/>
          <p:nvPr/>
        </p:nvSpPr>
        <p:spPr>
          <a:xfrm rot="8131823" flipV="1">
            <a:off x="10187602" y="7985223"/>
            <a:ext cx="2178431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PA0 / LED1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15080343" y="2753358"/>
            <a:ext cx="1906552" cy="875213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7138709" y="1246816"/>
            <a:ext cx="266841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RF Module HFY-J18</a:t>
            </a:r>
          </a:p>
          <a:p>
            <a:r>
              <a:rPr lang="en-US" sz="2400" b="1" dirty="0" smtClean="0"/>
              <a:t>(optional)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7138713" y="3076560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VDD 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7138716" y="2387748"/>
            <a:ext cx="220886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PC15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7138713" y="2018803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7138713" y="2729626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PC15 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H="1" flipV="1">
            <a:off x="13073063" y="5718559"/>
            <a:ext cx="3862123" cy="100500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7138713" y="6540902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12787313" y="5810250"/>
            <a:ext cx="4199582" cy="129417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9" idx="2"/>
          </p:cNvCxnSpPr>
          <p:nvPr/>
        </p:nvCxnSpPr>
        <p:spPr>
          <a:xfrm>
            <a:off x="8100520" y="8790200"/>
            <a:ext cx="1355439" cy="9124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991349" y="3908896"/>
            <a:ext cx="950622" cy="626043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653996" y="4366058"/>
            <a:ext cx="2137417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7138710" y="4181264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H="1" flipV="1">
            <a:off x="15712478" y="3958667"/>
            <a:ext cx="1253373" cy="40726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7824549" y="1786640"/>
            <a:ext cx="1376119" cy="2172027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6733858" y="528820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IMU MPU-6050</a:t>
            </a:r>
          </a:p>
        </p:txBody>
      </p:sp>
      <p:cxnSp>
        <p:nvCxnSpPr>
          <p:cNvPr id="78" name="Straight Connector 77"/>
          <p:cNvCxnSpPr>
            <a:stCxn id="40" idx="2"/>
          </p:cNvCxnSpPr>
          <p:nvPr/>
        </p:nvCxnSpPr>
        <p:spPr>
          <a:xfrm>
            <a:off x="8485170" y="8789274"/>
            <a:ext cx="1253162" cy="9133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41" idx="2"/>
          </p:cNvCxnSpPr>
          <p:nvPr/>
        </p:nvCxnSpPr>
        <p:spPr>
          <a:xfrm>
            <a:off x="8861492" y="8788292"/>
            <a:ext cx="1173468" cy="91437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43" idx="2"/>
          </p:cNvCxnSpPr>
          <p:nvPr/>
        </p:nvCxnSpPr>
        <p:spPr>
          <a:xfrm>
            <a:off x="9453104" y="8788238"/>
            <a:ext cx="1291196" cy="91442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4" idx="2"/>
          </p:cNvCxnSpPr>
          <p:nvPr/>
        </p:nvCxnSpPr>
        <p:spPr>
          <a:xfrm>
            <a:off x="9837754" y="8787312"/>
            <a:ext cx="1226129" cy="91535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5" idx="2"/>
          </p:cNvCxnSpPr>
          <p:nvPr/>
        </p:nvCxnSpPr>
        <p:spPr>
          <a:xfrm>
            <a:off x="10214076" y="8786330"/>
            <a:ext cx="1115177" cy="91633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46" idx="2"/>
          </p:cNvCxnSpPr>
          <p:nvPr/>
        </p:nvCxnSpPr>
        <p:spPr>
          <a:xfrm>
            <a:off x="10596509" y="8787082"/>
            <a:ext cx="1018365" cy="91558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arallelogram 63"/>
          <p:cNvSpPr/>
          <p:nvPr/>
        </p:nvSpPr>
        <p:spPr>
          <a:xfrm rot="8131823" flipV="1">
            <a:off x="4650989" y="8134400"/>
            <a:ext cx="2705545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3.3V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5" name="Parallelogram 64"/>
          <p:cNvSpPr/>
          <p:nvPr/>
        </p:nvSpPr>
        <p:spPr>
          <a:xfrm rot="8131823" flipV="1">
            <a:off x="5035366" y="8133267"/>
            <a:ext cx="2706510" cy="268062"/>
          </a:xfrm>
          <a:prstGeom prst="parallelogram">
            <a:avLst>
              <a:gd name="adj" fmla="val 101393"/>
            </a:avLst>
          </a:prstGeom>
          <a:solidFill>
            <a:srgbClr val="29A3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PA14 / SWCLK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6" name="Parallelogram 65"/>
          <p:cNvSpPr/>
          <p:nvPr/>
        </p:nvSpPr>
        <p:spPr>
          <a:xfrm rot="8131823" flipV="1">
            <a:off x="5411688" y="8132285"/>
            <a:ext cx="2706510" cy="268062"/>
          </a:xfrm>
          <a:prstGeom prst="parallelogram">
            <a:avLst>
              <a:gd name="adj" fmla="val 101393"/>
            </a:avLst>
          </a:prstGeom>
          <a:solidFill>
            <a:srgbClr val="008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PA13 / SWDIO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8" name="Parallelogram 67"/>
          <p:cNvSpPr/>
          <p:nvPr/>
        </p:nvSpPr>
        <p:spPr>
          <a:xfrm rot="8131823" flipV="1">
            <a:off x="5793160" y="8132316"/>
            <a:ext cx="2709904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 rot="18938880">
            <a:off x="4363812" y="8005932"/>
            <a:ext cx="241965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/>
              <a:t>SWD </a:t>
            </a:r>
            <a:r>
              <a:rPr lang="en-US" sz="2400" b="1" dirty="0" smtClean="0"/>
              <a:t>Programming</a:t>
            </a:r>
            <a:endParaRPr lang="en-US" sz="2400" b="1" dirty="0"/>
          </a:p>
        </p:txBody>
      </p:sp>
      <p:sp>
        <p:nvSpPr>
          <p:cNvPr id="90" name="TextBox 89"/>
          <p:cNvSpPr txBox="1"/>
          <p:nvPr/>
        </p:nvSpPr>
        <p:spPr>
          <a:xfrm>
            <a:off x="13189906" y="1193577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PB11 / </a:t>
            </a:r>
            <a:r>
              <a:rPr lang="en-US" sz="2400" dirty="0" smtClean="0">
                <a:solidFill>
                  <a:schemeClr val="bg1"/>
                </a:solidFill>
              </a:rPr>
              <a:t>AUX3_PU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91" name="Straight Connector 90"/>
          <p:cNvCxnSpPr/>
          <p:nvPr/>
        </p:nvCxnSpPr>
        <p:spPr>
          <a:xfrm flipH="1">
            <a:off x="12452281" y="1728491"/>
            <a:ext cx="1148586" cy="121607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733860" y="912631"/>
            <a:ext cx="2208865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PB6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MPU_SCL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733857" y="1273559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PB7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</a:t>
            </a:r>
            <a:r>
              <a:rPr lang="en-US" sz="2400" dirty="0" smtClean="0">
                <a:solidFill>
                  <a:schemeClr val="bg1"/>
                </a:solidFill>
              </a:rPr>
              <a:t>_SDA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095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</TotalTime>
  <Words>79</Words>
  <Application>Microsoft Office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TU/e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Feru, E.</cp:lastModifiedBy>
  <cp:revision>36</cp:revision>
  <dcterms:created xsi:type="dcterms:W3CDTF">2020-01-12T17:08:42Z</dcterms:created>
  <dcterms:modified xsi:type="dcterms:W3CDTF">2020-02-03T19:14:27Z</dcterms:modified>
</cp:coreProperties>
</file>

<file path=docProps/thumbnail.jpeg>
</file>